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6C1ED-2453-4D39-84D8-E5EA5B96D8F8}" v="5" dt="2024-08-30T13:18:27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229" y="-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Marques" userId="cf595df57dab3292" providerId="LiveId" clId="{5DA6C1ED-2453-4D39-84D8-E5EA5B96D8F8}"/>
    <pc:docChg chg="modSld">
      <pc:chgData name="Patrik Marques" userId="cf595df57dab3292" providerId="LiveId" clId="{5DA6C1ED-2453-4D39-84D8-E5EA5B96D8F8}" dt="2024-08-30T13:18:27.821" v="4" actId="14100"/>
      <pc:docMkLst>
        <pc:docMk/>
      </pc:docMkLst>
      <pc:sldChg chg="modSp">
        <pc:chgData name="Patrik Marques" userId="cf595df57dab3292" providerId="LiveId" clId="{5DA6C1ED-2453-4D39-84D8-E5EA5B96D8F8}" dt="2024-08-30T13:18:27.821" v="4" actId="14100"/>
        <pc:sldMkLst>
          <pc:docMk/>
          <pc:sldMk cId="1191510952" sldId="256"/>
        </pc:sldMkLst>
        <pc:spChg chg="mod">
          <ac:chgData name="Patrik Marques" userId="cf595df57dab3292" providerId="LiveId" clId="{5DA6C1ED-2453-4D39-84D8-E5EA5B96D8F8}" dt="2024-08-30T13:18:16.187" v="0" actId="1076"/>
          <ac:spMkLst>
            <pc:docMk/>
            <pc:sldMk cId="1191510952" sldId="256"/>
            <ac:spMk id="16" creationId="{405DCA46-84F6-93C4-9563-A0572D4C381E}"/>
          </ac:spMkLst>
        </pc:spChg>
        <pc:spChg chg="mod">
          <ac:chgData name="Patrik Marques" userId="cf595df57dab3292" providerId="LiveId" clId="{5DA6C1ED-2453-4D39-84D8-E5EA5B96D8F8}" dt="2024-08-30T13:18:27.821" v="4" actId="14100"/>
          <ac:spMkLst>
            <pc:docMk/>
            <pc:sldMk cId="1191510952" sldId="256"/>
            <ac:spMk id="18" creationId="{9BE21629-9165-EE3D-A948-E5D89B2A4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40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9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92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9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73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34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6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98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2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9E7EB-3D64-4078-9DA4-15FE83FF2397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12B300-CC94-44FC-97E4-39931AEE4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92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plicativo, Quadro de comunicações&#10;&#10;Descrição gerada automaticamente">
            <a:extLst>
              <a:ext uri="{FF2B5EF4-FFF2-40B4-BE49-F238E27FC236}">
                <a16:creationId xmlns:a16="http://schemas.microsoft.com/office/drawing/2014/main" id="{306F403A-FB9E-B315-4917-696EAFCF8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98881"/>
            <a:ext cx="32399288" cy="43399519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47F9F5C1-F622-E04A-BD11-F255C1D3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593" y="4924022"/>
            <a:ext cx="249301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 eaLnBrk="1" hangingPunct="1">
              <a:spcBef>
                <a:spcPts val="2625"/>
              </a:spcBef>
              <a:buSzPct val="100000"/>
            </a:pPr>
            <a:endParaRPr lang="pt-BR" altLang="pt-BR" sz="42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625"/>
              </a:spcBef>
              <a:buSzPct val="100000"/>
            </a:pPr>
            <a:r>
              <a:rPr lang="pt-BR" altLang="pt-BR" sz="6600" b="1" dirty="0">
                <a:solidFill>
                  <a:srgbClr val="000000"/>
                </a:solidFill>
              </a:rPr>
              <a:t>TÍTULO DO TRABALHO</a:t>
            </a:r>
          </a:p>
          <a:p>
            <a:pPr algn="ctr" eaLnBrk="1" hangingPunct="1">
              <a:spcBef>
                <a:spcPts val="2625"/>
              </a:spcBef>
              <a:buSzPct val="100000"/>
            </a:pPr>
            <a:endParaRPr lang="pt-BR" altLang="pt-BR" sz="4200" b="1" dirty="0">
              <a:solidFill>
                <a:srgbClr val="000000"/>
              </a:solidFill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0C870CCE-2230-C78B-081B-8BF042AD2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955" y="8052504"/>
            <a:ext cx="22177375" cy="336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 eaLnBrk="1" hangingPunct="1">
              <a:spcBef>
                <a:spcPts val="1750"/>
              </a:spcBef>
              <a:buSzPct val="100000"/>
              <a:buFont typeface="Times New Roman" panose="02020603050405020304" pitchFamily="18" charset="0"/>
              <a:buNone/>
            </a:pPr>
            <a:r>
              <a:rPr lang="pt-BR" altLang="pt-BR" sz="4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 </a:t>
            </a:r>
            <a:r>
              <a:rPr lang="pt-BR" altLang="pt-BR" sz="4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  ESTUDANTE </a:t>
            </a:r>
            <a:r>
              <a:rPr lang="pt-BR" altLang="pt-BR" sz="4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1</a:t>
            </a:r>
            <a:r>
              <a:rPr lang="pt-BR" altLang="pt-BR" sz="4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; ESTUDANTE </a:t>
            </a:r>
            <a:r>
              <a:rPr lang="pt-BR" altLang="pt-BR" sz="4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2</a:t>
            </a:r>
            <a:r>
              <a:rPr lang="pt-BR" altLang="pt-BR" sz="4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; ESTUDANTE³; PROFESSOR(A)</a:t>
            </a:r>
            <a:r>
              <a:rPr lang="pt-BR" altLang="pt-BR" sz="36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4</a:t>
            </a:r>
          </a:p>
          <a:p>
            <a:pPr algn="ctr" eaLnBrk="1" hangingPunct="1">
              <a:spcBef>
                <a:spcPts val="1750"/>
              </a:spcBef>
              <a:buSzPct val="100000"/>
              <a:buFont typeface="Times New Roman" panose="02020603050405020304" pitchFamily="18" charset="0"/>
              <a:buNone/>
            </a:pPr>
            <a:endParaRPr lang="pt-BR" altLang="pt-BR" sz="1800" b="1" baseline="30000" dirty="0">
              <a:solidFill>
                <a:srgbClr val="000000"/>
              </a:solidFill>
              <a:latin typeface="Futura Md BT" pitchFamily="3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altLang="pt-BR" sz="2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1</a:t>
            </a:r>
            <a:r>
              <a:rPr lang="pt-BR" altLang="pt-BR" sz="2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Nome da instituição (e-mail); </a:t>
            </a:r>
            <a:r>
              <a:rPr lang="pt-BR" altLang="pt-BR" sz="2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2</a:t>
            </a:r>
            <a:r>
              <a:rPr lang="pt-BR" altLang="pt-BR" sz="2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Nome da instituição (e-mail); </a:t>
            </a:r>
            <a:r>
              <a:rPr lang="pt-BR" altLang="pt-BR" sz="2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3</a:t>
            </a:r>
            <a:r>
              <a:rPr lang="pt-BR" altLang="pt-BR" sz="2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Nome da instituição (e-mail); </a:t>
            </a:r>
            <a:r>
              <a:rPr lang="pt-BR" altLang="pt-BR" sz="2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4</a:t>
            </a:r>
            <a:r>
              <a:rPr lang="pt-BR" altLang="pt-BR" sz="2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Nome da instituição (e-mail)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altLang="pt-BR" sz="1050" b="1" dirty="0">
              <a:solidFill>
                <a:srgbClr val="000000"/>
              </a:solidFill>
              <a:latin typeface="Futura Md BT" pitchFamily="3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NOME DA ESCOLA OU INSTITUIÇÃO DE ENSINO – PARINTINS - AM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alt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750"/>
              </a:spcBef>
              <a:buSzPct val="100000"/>
              <a:buFont typeface="Times New Roman" panose="02020603050405020304" pitchFamily="18" charset="0"/>
              <a:buNone/>
            </a:pPr>
            <a:r>
              <a:rPr lang="pt-BR" altLang="pt-BR" sz="4000" b="1" baseline="30000" dirty="0">
                <a:solidFill>
                  <a:srgbClr val="000000"/>
                </a:solidFill>
                <a:latin typeface="Futura Md BT" pitchFamily="3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E49F6C15-3103-6EB8-29BC-F67D1693D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9642" y="31656975"/>
            <a:ext cx="14097477" cy="680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4400" b="1" dirty="0">
                <a:solidFill>
                  <a:srgbClr val="000000"/>
                </a:solidFill>
              </a:rPr>
              <a:t>REFERÊNCIAS</a:t>
            </a:r>
            <a:endParaRPr lang="pt-BR" altLang="pt-BR" sz="4000" b="1" dirty="0">
              <a:solidFill>
                <a:srgbClr val="000000"/>
              </a:solidFill>
            </a:endParaRPr>
          </a:p>
          <a:p>
            <a:pPr eaLnBrk="1" hangingPunct="1">
              <a:buSzPct val="100000"/>
            </a:pPr>
            <a:endParaRPr lang="pt-BR" altLang="pt-BR" sz="32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ALMEIDA, F. F. M. Os fundamentos geológicos do relevo paulista. </a:t>
            </a:r>
            <a:r>
              <a:rPr lang="pt-BR" altLang="pt-BR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Boletim IGG</a:t>
            </a: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São Paulo, v. 41, p. 169-263, 1964.</a:t>
            </a:r>
          </a:p>
          <a:p>
            <a:pPr algn="just"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SzPct val="100000"/>
            </a:pPr>
            <a:r>
              <a:rPr lang="en-US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AUDEMARD, F. A.; SANTIS, F. de. Survey of liquefaction structures induced by recent moderate earthquakes. </a:t>
            </a:r>
            <a:r>
              <a:rPr lang="en-US" altLang="pt-BR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Bulletin of the International Association of Engineering Geology</a:t>
            </a:r>
            <a:r>
              <a:rPr lang="en-US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n. 44, p. 5-16, 1991.</a:t>
            </a:r>
          </a:p>
          <a:p>
            <a:pPr algn="just" eaLnBrk="1" hangingPunct="1">
              <a:buSzPct val="100000"/>
            </a:pPr>
            <a:r>
              <a:rPr lang="en-US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INSTITUTO DE PESQUISAS TECNOLÓGICAS DO ESTADO DE SÃO PAULO - IPT. Compartimentação estrutural e evolução tectônica do Estado de São Paulo. São Paulo: IPT, 1989. 2 v. Relatório 27.394.</a:t>
            </a:r>
          </a:p>
          <a:p>
            <a:pPr algn="just"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ETCHEBEHERE, M. L. C. </a:t>
            </a:r>
            <a:r>
              <a:rPr lang="pt-BR" altLang="pt-BR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Terraços </a:t>
            </a:r>
            <a:r>
              <a:rPr lang="pt-BR" altLang="pt-BR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neoquaternários</a:t>
            </a:r>
            <a:r>
              <a:rPr lang="pt-BR" altLang="pt-BR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no vale do Rio do Peixe, Planalto Ocidental Paulista</a:t>
            </a: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implicações estratigráficas e tectônicas. 2000. 2 v. Tese (Doutorado em Geociências) - Instituto de Geociências e Ciências Exatas, Universidade Estadual Paulista, Rio Claro, 2000.</a:t>
            </a:r>
          </a:p>
          <a:p>
            <a:pPr algn="just" eaLnBrk="1" hangingPunct="1">
              <a:buSzPct val="100000"/>
            </a:pPr>
            <a:r>
              <a:rPr lang="pt-BR" altLang="pt-BR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SzPct val="100000"/>
            </a:pPr>
            <a:endParaRPr lang="pt-BR" altLang="pt-BR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405DCA46-84F6-93C4-9563-A0572D4C3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792" y="11997928"/>
            <a:ext cx="13841412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4400" b="1" dirty="0">
                <a:solidFill>
                  <a:srgbClr val="000000"/>
                </a:solidFill>
              </a:rPr>
              <a:t>INTRODUÇÃO</a:t>
            </a:r>
          </a:p>
          <a:p>
            <a:pPr algn="just" eaLnBrk="1" hangingPunct="1"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SzPct val="100000"/>
            </a:pPr>
            <a:endParaRPr lang="pt-BR" altLang="pt-BR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FCA5CB68-019C-E63B-CCF1-90834795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9642" y="11997928"/>
            <a:ext cx="14097477" cy="1769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4400" b="1" dirty="0">
                <a:solidFill>
                  <a:srgbClr val="000000"/>
                </a:solidFill>
              </a:rPr>
              <a:t>RESULTADOS E DISCUSSÃO</a:t>
            </a:r>
          </a:p>
          <a:p>
            <a:pPr eaLnBrk="1" hangingPunct="1">
              <a:buSzPct val="100000"/>
            </a:pPr>
            <a:endParaRPr lang="pt-BR" altLang="pt-BR" sz="4400" b="1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textoTexto</a:t>
            </a:r>
            <a:r>
              <a:rPr lang="pt-BR" altLang="pt-BR" sz="3200" dirty="0">
                <a:solidFill>
                  <a:srgbClr val="000000"/>
                </a:solidFill>
              </a:rPr>
              <a:t> 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textoTexto</a:t>
            </a:r>
            <a:r>
              <a:rPr lang="pt-BR" altLang="pt-BR" sz="3200" dirty="0">
                <a:solidFill>
                  <a:srgbClr val="000000"/>
                </a:solidFill>
              </a:rPr>
              <a:t> 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</a:pPr>
            <a:r>
              <a:rPr lang="pt-BR" altLang="pt-BR" sz="3200" dirty="0" err="1">
                <a:solidFill>
                  <a:srgbClr val="000000"/>
                </a:solidFill>
              </a:rPr>
              <a:t>textoTexto</a:t>
            </a:r>
            <a:r>
              <a:rPr lang="pt-BR" altLang="pt-BR" sz="3200" dirty="0">
                <a:solidFill>
                  <a:srgbClr val="000000"/>
                </a:solidFill>
              </a:rPr>
              <a:t> 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textoTexto</a:t>
            </a:r>
            <a:r>
              <a:rPr lang="pt-BR" altLang="pt-BR" sz="3200" dirty="0">
                <a:solidFill>
                  <a:srgbClr val="000000"/>
                </a:solidFill>
              </a:rPr>
              <a:t> 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4400" dirty="0">
              <a:solidFill>
                <a:srgbClr val="000000"/>
              </a:solidFill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9BE21629-9165-EE3D-A948-E5D89B2A4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793" y="20191056"/>
            <a:ext cx="13841412" cy="1031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4400" b="1" dirty="0">
                <a:solidFill>
                  <a:srgbClr val="000000"/>
                </a:solidFill>
              </a:rPr>
              <a:t>METODOLOGIA</a:t>
            </a:r>
          </a:p>
          <a:p>
            <a:pPr eaLnBrk="1" hangingPunct="1">
              <a:buSzPct val="100000"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endParaRPr lang="pt-BR" altLang="pt-BR" sz="3200" dirty="0">
              <a:solidFill>
                <a:srgbClr val="000000"/>
              </a:solidFill>
            </a:endParaRPr>
          </a:p>
          <a:p>
            <a:pPr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Texto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dirty="0" err="1">
                <a:solidFill>
                  <a:srgbClr val="000000"/>
                </a:solidFill>
              </a:rPr>
              <a:t>texto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SzPct val="100000"/>
            </a:pPr>
            <a:endParaRPr lang="pt-BR" altLang="pt-BR" sz="3200" dirty="0">
              <a:solidFill>
                <a:srgbClr val="000000"/>
              </a:solidFill>
            </a:endParaRP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6DC5C41-8B25-7E39-B50B-059D5D07A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593" y="31138654"/>
            <a:ext cx="5424487" cy="3556000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7648FD32-A48D-98AC-96F1-1FA019FCF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218" y="31178341"/>
            <a:ext cx="5426075" cy="3556000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C0D50D8D-D951-F297-3A56-D00E8C085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930" y="35174079"/>
            <a:ext cx="38369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2500">
                <a:solidFill>
                  <a:srgbClr val="000000"/>
                </a:solidFill>
                <a:latin typeface="Times New Roman" panose="02020603050405020304" pitchFamily="18" charset="0"/>
              </a:rPr>
              <a:t>Figura 1. Legenda da figura 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FB3D0844-4502-3E60-516A-3951EE9BE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8843" y="35174079"/>
            <a:ext cx="38385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8900"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eaLnBrk="1" hangingPunct="1">
              <a:buSzPct val="100000"/>
            </a:pPr>
            <a:r>
              <a:rPr lang="pt-BR" altLang="pt-BR" sz="2500">
                <a:solidFill>
                  <a:srgbClr val="000000"/>
                </a:solidFill>
                <a:latin typeface="Times New Roman" panose="02020603050405020304" pitchFamily="18" charset="0"/>
              </a:rPr>
              <a:t>Figura 2. Legenda da figura </a:t>
            </a:r>
          </a:p>
        </p:txBody>
      </p:sp>
    </p:spTree>
    <p:extLst>
      <p:ext uri="{BB962C8B-B14F-4D97-AF65-F5344CB8AC3E}">
        <p14:creationId xmlns:p14="http://schemas.microsoft.com/office/powerpoint/2010/main" val="1191510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976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Futura Md BT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Patrik Marques</dc:creator>
  <cp:lastModifiedBy>Patrik Marques</cp:lastModifiedBy>
  <cp:revision>1</cp:revision>
  <dcterms:created xsi:type="dcterms:W3CDTF">2024-08-30T13:02:07Z</dcterms:created>
  <dcterms:modified xsi:type="dcterms:W3CDTF">2024-08-30T13:18:34Z</dcterms:modified>
</cp:coreProperties>
</file>