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32399288" cy="4320063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DA6C1ED-2453-4D39-84D8-E5EA5B96D8F8}" v="5" dt="2024-08-30T13:18:27.82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>
        <p:scale>
          <a:sx n="25" d="100"/>
          <a:sy n="25" d="100"/>
        </p:scale>
        <p:origin x="1229" y="-16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atrik Marques" userId="cf595df57dab3292" providerId="LiveId" clId="{5DA6C1ED-2453-4D39-84D8-E5EA5B96D8F8}"/>
    <pc:docChg chg="modSld">
      <pc:chgData name="Patrik Marques" userId="cf595df57dab3292" providerId="LiveId" clId="{5DA6C1ED-2453-4D39-84D8-E5EA5B96D8F8}" dt="2024-08-30T13:18:27.821" v="4" actId="14100"/>
      <pc:docMkLst>
        <pc:docMk/>
      </pc:docMkLst>
      <pc:sldChg chg="modSp">
        <pc:chgData name="Patrik Marques" userId="cf595df57dab3292" providerId="LiveId" clId="{5DA6C1ED-2453-4D39-84D8-E5EA5B96D8F8}" dt="2024-08-30T13:18:27.821" v="4" actId="14100"/>
        <pc:sldMkLst>
          <pc:docMk/>
          <pc:sldMk cId="1191510952" sldId="256"/>
        </pc:sldMkLst>
        <pc:spChg chg="mod">
          <ac:chgData name="Patrik Marques" userId="cf595df57dab3292" providerId="LiveId" clId="{5DA6C1ED-2453-4D39-84D8-E5EA5B96D8F8}" dt="2024-08-30T13:18:16.187" v="0" actId="1076"/>
          <ac:spMkLst>
            <pc:docMk/>
            <pc:sldMk cId="1191510952" sldId="256"/>
            <ac:spMk id="16" creationId="{405DCA46-84F6-93C4-9563-A0572D4C381E}"/>
          </ac:spMkLst>
        </pc:spChg>
        <pc:spChg chg="mod">
          <ac:chgData name="Patrik Marques" userId="cf595df57dab3292" providerId="LiveId" clId="{5DA6C1ED-2453-4D39-84D8-E5EA5B96D8F8}" dt="2024-08-30T13:18:27.821" v="4" actId="14100"/>
          <ac:spMkLst>
            <pc:docMk/>
            <pc:sldMk cId="1191510952" sldId="256"/>
            <ac:spMk id="18" creationId="{9BE21629-9165-EE3D-A948-E5D89B2A438D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29947" y="7070108"/>
            <a:ext cx="27539395" cy="15040222"/>
          </a:xfrm>
        </p:spPr>
        <p:txBody>
          <a:bodyPr anchor="b"/>
          <a:lstStyle>
            <a:lvl1pPr algn="ctr">
              <a:defRPr sz="21259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49911" y="22690338"/>
            <a:ext cx="24299466" cy="10430151"/>
          </a:xfrm>
        </p:spPr>
        <p:txBody>
          <a:bodyPr/>
          <a:lstStyle>
            <a:lvl1pPr marL="0" indent="0" algn="ctr">
              <a:buNone/>
              <a:defRPr sz="8504"/>
            </a:lvl1pPr>
            <a:lvl2pPr marL="1619951" indent="0" algn="ctr">
              <a:buNone/>
              <a:defRPr sz="7086"/>
            </a:lvl2pPr>
            <a:lvl3pPr marL="3239902" indent="0" algn="ctr">
              <a:buNone/>
              <a:defRPr sz="6378"/>
            </a:lvl3pPr>
            <a:lvl4pPr marL="4859853" indent="0" algn="ctr">
              <a:buNone/>
              <a:defRPr sz="5669"/>
            </a:lvl4pPr>
            <a:lvl5pPr marL="6479804" indent="0" algn="ctr">
              <a:buNone/>
              <a:defRPr sz="5669"/>
            </a:lvl5pPr>
            <a:lvl6pPr marL="8099755" indent="0" algn="ctr">
              <a:buNone/>
              <a:defRPr sz="5669"/>
            </a:lvl6pPr>
            <a:lvl7pPr marL="9719706" indent="0" algn="ctr">
              <a:buNone/>
              <a:defRPr sz="5669"/>
            </a:lvl7pPr>
            <a:lvl8pPr marL="11339657" indent="0" algn="ctr">
              <a:buNone/>
              <a:defRPr sz="5669"/>
            </a:lvl8pPr>
            <a:lvl9pPr marL="12959608" indent="0" algn="ctr">
              <a:buNone/>
              <a:defRPr sz="5669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9E7EB-3D64-4078-9DA4-15FE83FF2397}" type="datetimeFigureOut">
              <a:rPr lang="pt-BR" smtClean="0"/>
              <a:t>30/08/2024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2B300-CC94-44FC-97E4-39931AEE43B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194064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9E7EB-3D64-4078-9DA4-15FE83FF2397}" type="datetimeFigureOut">
              <a:rPr lang="pt-BR" smtClean="0"/>
              <a:t>30/08/2024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2B300-CC94-44FC-97E4-39931AEE43B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099795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3185742" y="2300034"/>
            <a:ext cx="6986096" cy="36610544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27453" y="2300034"/>
            <a:ext cx="20553298" cy="36610544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9E7EB-3D64-4078-9DA4-15FE83FF2397}" type="datetimeFigureOut">
              <a:rPr lang="pt-BR" smtClean="0"/>
              <a:t>30/08/2024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2B300-CC94-44FC-97E4-39931AEE43B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609291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9E7EB-3D64-4078-9DA4-15FE83FF2397}" type="datetimeFigureOut">
              <a:rPr lang="pt-BR" smtClean="0"/>
              <a:t>30/08/2024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2B300-CC94-44FC-97E4-39931AEE43B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119596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10578" y="10770172"/>
            <a:ext cx="27944386" cy="17970262"/>
          </a:xfrm>
        </p:spPr>
        <p:txBody>
          <a:bodyPr anchor="b"/>
          <a:lstStyle>
            <a:lvl1pPr>
              <a:defRPr sz="21259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10578" y="28910440"/>
            <a:ext cx="27944386" cy="9450136"/>
          </a:xfrm>
        </p:spPr>
        <p:txBody>
          <a:bodyPr/>
          <a:lstStyle>
            <a:lvl1pPr marL="0" indent="0">
              <a:buNone/>
              <a:defRPr sz="8504">
                <a:solidFill>
                  <a:schemeClr val="tx1">
                    <a:tint val="82000"/>
                  </a:schemeClr>
                </a:solidFill>
              </a:defRPr>
            </a:lvl1pPr>
            <a:lvl2pPr marL="1619951" indent="0">
              <a:buNone/>
              <a:defRPr sz="7086">
                <a:solidFill>
                  <a:schemeClr val="tx1">
                    <a:tint val="82000"/>
                  </a:schemeClr>
                </a:solidFill>
              </a:defRPr>
            </a:lvl2pPr>
            <a:lvl3pPr marL="3239902" indent="0">
              <a:buNone/>
              <a:defRPr sz="6378">
                <a:solidFill>
                  <a:schemeClr val="tx1">
                    <a:tint val="82000"/>
                  </a:schemeClr>
                </a:solidFill>
              </a:defRPr>
            </a:lvl3pPr>
            <a:lvl4pPr marL="4859853" indent="0">
              <a:buNone/>
              <a:defRPr sz="5669">
                <a:solidFill>
                  <a:schemeClr val="tx1">
                    <a:tint val="82000"/>
                  </a:schemeClr>
                </a:solidFill>
              </a:defRPr>
            </a:lvl4pPr>
            <a:lvl5pPr marL="6479804" indent="0">
              <a:buNone/>
              <a:defRPr sz="5669">
                <a:solidFill>
                  <a:schemeClr val="tx1">
                    <a:tint val="82000"/>
                  </a:schemeClr>
                </a:solidFill>
              </a:defRPr>
            </a:lvl5pPr>
            <a:lvl6pPr marL="8099755" indent="0">
              <a:buNone/>
              <a:defRPr sz="5669">
                <a:solidFill>
                  <a:schemeClr val="tx1">
                    <a:tint val="82000"/>
                  </a:schemeClr>
                </a:solidFill>
              </a:defRPr>
            </a:lvl6pPr>
            <a:lvl7pPr marL="9719706" indent="0">
              <a:buNone/>
              <a:defRPr sz="5669">
                <a:solidFill>
                  <a:schemeClr val="tx1">
                    <a:tint val="82000"/>
                  </a:schemeClr>
                </a:solidFill>
              </a:defRPr>
            </a:lvl7pPr>
            <a:lvl8pPr marL="11339657" indent="0">
              <a:buNone/>
              <a:defRPr sz="5669">
                <a:solidFill>
                  <a:schemeClr val="tx1">
                    <a:tint val="82000"/>
                  </a:schemeClr>
                </a:solidFill>
              </a:defRPr>
            </a:lvl8pPr>
            <a:lvl9pPr marL="12959608" indent="0">
              <a:buNone/>
              <a:defRPr sz="5669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9E7EB-3D64-4078-9DA4-15FE83FF2397}" type="datetimeFigureOut">
              <a:rPr lang="pt-BR" smtClean="0"/>
              <a:t>30/08/2024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2B300-CC94-44FC-97E4-39931AEE43B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687332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27451" y="11500170"/>
            <a:ext cx="13769697" cy="2741040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402140" y="11500170"/>
            <a:ext cx="13769697" cy="2741040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9E7EB-3D64-4078-9DA4-15FE83FF2397}" type="datetimeFigureOut">
              <a:rPr lang="pt-BR" smtClean="0"/>
              <a:t>30/08/2024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2B300-CC94-44FC-97E4-39931AEE43B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16976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300044"/>
            <a:ext cx="27944386" cy="8350126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675" y="10590160"/>
            <a:ext cx="13706415" cy="5190073"/>
          </a:xfrm>
        </p:spPr>
        <p:txBody>
          <a:bodyPr anchor="b"/>
          <a:lstStyle>
            <a:lvl1pPr marL="0" indent="0">
              <a:buNone/>
              <a:defRPr sz="8504" b="1"/>
            </a:lvl1pPr>
            <a:lvl2pPr marL="1619951" indent="0">
              <a:buNone/>
              <a:defRPr sz="7086" b="1"/>
            </a:lvl2pPr>
            <a:lvl3pPr marL="3239902" indent="0">
              <a:buNone/>
              <a:defRPr sz="6378" b="1"/>
            </a:lvl3pPr>
            <a:lvl4pPr marL="4859853" indent="0">
              <a:buNone/>
              <a:defRPr sz="5669" b="1"/>
            </a:lvl4pPr>
            <a:lvl5pPr marL="6479804" indent="0">
              <a:buNone/>
              <a:defRPr sz="5669" b="1"/>
            </a:lvl5pPr>
            <a:lvl6pPr marL="8099755" indent="0">
              <a:buNone/>
              <a:defRPr sz="5669" b="1"/>
            </a:lvl6pPr>
            <a:lvl7pPr marL="9719706" indent="0">
              <a:buNone/>
              <a:defRPr sz="5669" b="1"/>
            </a:lvl7pPr>
            <a:lvl8pPr marL="11339657" indent="0">
              <a:buNone/>
              <a:defRPr sz="5669" b="1"/>
            </a:lvl8pPr>
            <a:lvl9pPr marL="12959608" indent="0">
              <a:buNone/>
              <a:defRPr sz="5669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31675" y="15780233"/>
            <a:ext cx="13706415" cy="23210346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402142" y="10590160"/>
            <a:ext cx="13773917" cy="5190073"/>
          </a:xfrm>
        </p:spPr>
        <p:txBody>
          <a:bodyPr anchor="b"/>
          <a:lstStyle>
            <a:lvl1pPr marL="0" indent="0">
              <a:buNone/>
              <a:defRPr sz="8504" b="1"/>
            </a:lvl1pPr>
            <a:lvl2pPr marL="1619951" indent="0">
              <a:buNone/>
              <a:defRPr sz="7086" b="1"/>
            </a:lvl2pPr>
            <a:lvl3pPr marL="3239902" indent="0">
              <a:buNone/>
              <a:defRPr sz="6378" b="1"/>
            </a:lvl3pPr>
            <a:lvl4pPr marL="4859853" indent="0">
              <a:buNone/>
              <a:defRPr sz="5669" b="1"/>
            </a:lvl4pPr>
            <a:lvl5pPr marL="6479804" indent="0">
              <a:buNone/>
              <a:defRPr sz="5669" b="1"/>
            </a:lvl5pPr>
            <a:lvl6pPr marL="8099755" indent="0">
              <a:buNone/>
              <a:defRPr sz="5669" b="1"/>
            </a:lvl6pPr>
            <a:lvl7pPr marL="9719706" indent="0">
              <a:buNone/>
              <a:defRPr sz="5669" b="1"/>
            </a:lvl7pPr>
            <a:lvl8pPr marL="11339657" indent="0">
              <a:buNone/>
              <a:defRPr sz="5669" b="1"/>
            </a:lvl8pPr>
            <a:lvl9pPr marL="12959608" indent="0">
              <a:buNone/>
              <a:defRPr sz="5669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402142" y="15780233"/>
            <a:ext cx="13773917" cy="23210346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9E7EB-3D64-4078-9DA4-15FE83FF2397}" type="datetimeFigureOut">
              <a:rPr lang="pt-BR" smtClean="0"/>
              <a:t>30/08/2024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2B300-CC94-44FC-97E4-39931AEE43B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213468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9E7EB-3D64-4078-9DA4-15FE83FF2397}" type="datetimeFigureOut">
              <a:rPr lang="pt-BR" smtClean="0"/>
              <a:t>30/08/2024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2B300-CC94-44FC-97E4-39931AEE43B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796246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9E7EB-3D64-4078-9DA4-15FE83FF2397}" type="datetimeFigureOut">
              <a:rPr lang="pt-BR" smtClean="0"/>
              <a:t>30/08/2024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2B300-CC94-44FC-97E4-39931AEE43B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45803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880042"/>
            <a:ext cx="10449614" cy="10080149"/>
          </a:xfrm>
        </p:spPr>
        <p:txBody>
          <a:bodyPr anchor="b"/>
          <a:lstStyle>
            <a:lvl1pPr>
              <a:defRPr sz="11338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73917" y="6220102"/>
            <a:ext cx="16402140" cy="30700453"/>
          </a:xfrm>
        </p:spPr>
        <p:txBody>
          <a:bodyPr/>
          <a:lstStyle>
            <a:lvl1pPr>
              <a:defRPr sz="11338"/>
            </a:lvl1pPr>
            <a:lvl2pPr>
              <a:defRPr sz="9921"/>
            </a:lvl2pPr>
            <a:lvl3pPr>
              <a:defRPr sz="8504"/>
            </a:lvl3pPr>
            <a:lvl4pPr>
              <a:defRPr sz="7086"/>
            </a:lvl4pPr>
            <a:lvl5pPr>
              <a:defRPr sz="7086"/>
            </a:lvl5pPr>
            <a:lvl6pPr>
              <a:defRPr sz="7086"/>
            </a:lvl6pPr>
            <a:lvl7pPr>
              <a:defRPr sz="7086"/>
            </a:lvl7pPr>
            <a:lvl8pPr>
              <a:defRPr sz="7086"/>
            </a:lvl8pPr>
            <a:lvl9pPr>
              <a:defRPr sz="7086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1671" y="12960191"/>
            <a:ext cx="10449614" cy="24010358"/>
          </a:xfrm>
        </p:spPr>
        <p:txBody>
          <a:bodyPr/>
          <a:lstStyle>
            <a:lvl1pPr marL="0" indent="0">
              <a:buNone/>
              <a:defRPr sz="5669"/>
            </a:lvl1pPr>
            <a:lvl2pPr marL="1619951" indent="0">
              <a:buNone/>
              <a:defRPr sz="4960"/>
            </a:lvl2pPr>
            <a:lvl3pPr marL="3239902" indent="0">
              <a:buNone/>
              <a:defRPr sz="4252"/>
            </a:lvl3pPr>
            <a:lvl4pPr marL="4859853" indent="0">
              <a:buNone/>
              <a:defRPr sz="3543"/>
            </a:lvl4pPr>
            <a:lvl5pPr marL="6479804" indent="0">
              <a:buNone/>
              <a:defRPr sz="3543"/>
            </a:lvl5pPr>
            <a:lvl6pPr marL="8099755" indent="0">
              <a:buNone/>
              <a:defRPr sz="3543"/>
            </a:lvl6pPr>
            <a:lvl7pPr marL="9719706" indent="0">
              <a:buNone/>
              <a:defRPr sz="3543"/>
            </a:lvl7pPr>
            <a:lvl8pPr marL="11339657" indent="0">
              <a:buNone/>
              <a:defRPr sz="3543"/>
            </a:lvl8pPr>
            <a:lvl9pPr marL="12959608" indent="0">
              <a:buNone/>
              <a:defRPr sz="3543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9E7EB-3D64-4078-9DA4-15FE83FF2397}" type="datetimeFigureOut">
              <a:rPr lang="pt-BR" smtClean="0"/>
              <a:t>30/08/2024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2B300-CC94-44FC-97E4-39931AEE43B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129851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880042"/>
            <a:ext cx="10449614" cy="10080149"/>
          </a:xfrm>
        </p:spPr>
        <p:txBody>
          <a:bodyPr anchor="b"/>
          <a:lstStyle>
            <a:lvl1pPr>
              <a:defRPr sz="11338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73917" y="6220102"/>
            <a:ext cx="16402140" cy="30700453"/>
          </a:xfrm>
        </p:spPr>
        <p:txBody>
          <a:bodyPr anchor="t"/>
          <a:lstStyle>
            <a:lvl1pPr marL="0" indent="0">
              <a:buNone/>
              <a:defRPr sz="11338"/>
            </a:lvl1pPr>
            <a:lvl2pPr marL="1619951" indent="0">
              <a:buNone/>
              <a:defRPr sz="9921"/>
            </a:lvl2pPr>
            <a:lvl3pPr marL="3239902" indent="0">
              <a:buNone/>
              <a:defRPr sz="8504"/>
            </a:lvl3pPr>
            <a:lvl4pPr marL="4859853" indent="0">
              <a:buNone/>
              <a:defRPr sz="7086"/>
            </a:lvl4pPr>
            <a:lvl5pPr marL="6479804" indent="0">
              <a:buNone/>
              <a:defRPr sz="7086"/>
            </a:lvl5pPr>
            <a:lvl6pPr marL="8099755" indent="0">
              <a:buNone/>
              <a:defRPr sz="7086"/>
            </a:lvl6pPr>
            <a:lvl7pPr marL="9719706" indent="0">
              <a:buNone/>
              <a:defRPr sz="7086"/>
            </a:lvl7pPr>
            <a:lvl8pPr marL="11339657" indent="0">
              <a:buNone/>
              <a:defRPr sz="7086"/>
            </a:lvl8pPr>
            <a:lvl9pPr marL="12959608" indent="0">
              <a:buNone/>
              <a:defRPr sz="7086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1671" y="12960191"/>
            <a:ext cx="10449614" cy="24010358"/>
          </a:xfrm>
        </p:spPr>
        <p:txBody>
          <a:bodyPr/>
          <a:lstStyle>
            <a:lvl1pPr marL="0" indent="0">
              <a:buNone/>
              <a:defRPr sz="5669"/>
            </a:lvl1pPr>
            <a:lvl2pPr marL="1619951" indent="0">
              <a:buNone/>
              <a:defRPr sz="4960"/>
            </a:lvl2pPr>
            <a:lvl3pPr marL="3239902" indent="0">
              <a:buNone/>
              <a:defRPr sz="4252"/>
            </a:lvl3pPr>
            <a:lvl4pPr marL="4859853" indent="0">
              <a:buNone/>
              <a:defRPr sz="3543"/>
            </a:lvl4pPr>
            <a:lvl5pPr marL="6479804" indent="0">
              <a:buNone/>
              <a:defRPr sz="3543"/>
            </a:lvl5pPr>
            <a:lvl6pPr marL="8099755" indent="0">
              <a:buNone/>
              <a:defRPr sz="3543"/>
            </a:lvl6pPr>
            <a:lvl7pPr marL="9719706" indent="0">
              <a:buNone/>
              <a:defRPr sz="3543"/>
            </a:lvl7pPr>
            <a:lvl8pPr marL="11339657" indent="0">
              <a:buNone/>
              <a:defRPr sz="3543"/>
            </a:lvl8pPr>
            <a:lvl9pPr marL="12959608" indent="0">
              <a:buNone/>
              <a:defRPr sz="3543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9E7EB-3D64-4078-9DA4-15FE83FF2397}" type="datetimeFigureOut">
              <a:rPr lang="pt-BR" smtClean="0"/>
              <a:t>30/08/2024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2B300-CC94-44FC-97E4-39931AEE43B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866207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27451" y="2300044"/>
            <a:ext cx="27944386" cy="83501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27451" y="11500170"/>
            <a:ext cx="27944386" cy="27410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227451" y="40040601"/>
            <a:ext cx="728984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25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569E7EB-3D64-4078-9DA4-15FE83FF2397}" type="datetimeFigureOut">
              <a:rPr lang="pt-BR" smtClean="0"/>
              <a:t>30/08/2024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732264" y="40040601"/>
            <a:ext cx="1093476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25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81997" y="40040601"/>
            <a:ext cx="728984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25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C12B300-CC94-44FC-97E4-39931AEE43B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779250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3239902" rtl="0" eaLnBrk="1" latinLnBrk="0" hangingPunct="1">
        <a:lnSpc>
          <a:spcPct val="90000"/>
        </a:lnSpc>
        <a:spcBef>
          <a:spcPct val="0"/>
        </a:spcBef>
        <a:buNone/>
        <a:defRPr sz="1559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09976" indent="-809976" algn="l" defTabSz="3239902" rtl="0" eaLnBrk="1" latinLnBrk="0" hangingPunct="1">
        <a:lnSpc>
          <a:spcPct val="90000"/>
        </a:lnSpc>
        <a:spcBef>
          <a:spcPts val="3543"/>
        </a:spcBef>
        <a:buFont typeface="Arial" panose="020B0604020202020204" pitchFamily="34" charset="0"/>
        <a:buChar char="•"/>
        <a:defRPr sz="9921" kern="1200">
          <a:solidFill>
            <a:schemeClr val="tx1"/>
          </a:solidFill>
          <a:latin typeface="+mn-lt"/>
          <a:ea typeface="+mn-ea"/>
          <a:cs typeface="+mn-cs"/>
        </a:defRPr>
      </a:lvl1pPr>
      <a:lvl2pPr marL="2429927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8504" kern="1200">
          <a:solidFill>
            <a:schemeClr val="tx1"/>
          </a:solidFill>
          <a:latin typeface="+mn-lt"/>
          <a:ea typeface="+mn-ea"/>
          <a:cs typeface="+mn-cs"/>
        </a:defRPr>
      </a:lvl2pPr>
      <a:lvl3pPr marL="4049878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7086" kern="1200">
          <a:solidFill>
            <a:schemeClr val="tx1"/>
          </a:solidFill>
          <a:latin typeface="+mn-lt"/>
          <a:ea typeface="+mn-ea"/>
          <a:cs typeface="+mn-cs"/>
        </a:defRPr>
      </a:lvl3pPr>
      <a:lvl4pPr marL="5669829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4pPr>
      <a:lvl5pPr marL="7289780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5pPr>
      <a:lvl6pPr marL="8909731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6pPr>
      <a:lvl7pPr marL="10529682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7pPr>
      <a:lvl8pPr marL="12149633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8pPr>
      <a:lvl9pPr marL="13769584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1pPr>
      <a:lvl2pPr marL="1619951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2pPr>
      <a:lvl3pPr marL="3239902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3pPr>
      <a:lvl4pPr marL="4859853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4pPr>
      <a:lvl5pPr marL="6479804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5pPr>
      <a:lvl6pPr marL="8099755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6pPr>
      <a:lvl7pPr marL="9719706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7pPr>
      <a:lvl8pPr marL="11339657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8pPr>
      <a:lvl9pPr marL="12959608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 descr="Aplicativo, Quadro de comunicações&#10;&#10;Descrição gerada automaticamente">
            <a:extLst>
              <a:ext uri="{FF2B5EF4-FFF2-40B4-BE49-F238E27FC236}">
                <a16:creationId xmlns:a16="http://schemas.microsoft.com/office/drawing/2014/main" id="{306F403A-FB9E-B315-4917-696EAFCF82A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-198881"/>
            <a:ext cx="32399288" cy="43399519"/>
          </a:xfrm>
          <a:prstGeom prst="rect">
            <a:avLst/>
          </a:prstGeom>
        </p:spPr>
      </p:pic>
      <p:sp>
        <p:nvSpPr>
          <p:cNvPr id="13" name="Text Box 2">
            <a:extLst>
              <a:ext uri="{FF2B5EF4-FFF2-40B4-BE49-F238E27FC236}">
                <a16:creationId xmlns:a16="http://schemas.microsoft.com/office/drawing/2014/main" id="{47F9F5C1-F622-E04A-BD11-F255C1D34F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34593" y="4924022"/>
            <a:ext cx="24930100" cy="307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sz="8900" kern="12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sz="8900" kern="12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sz="8900" kern="12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sz="8900" kern="12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sz="8900" kern="12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+mn-cs"/>
              </a:defRPr>
            </a:lvl5pPr>
            <a:lvl6pPr marL="2286000" algn="l" defTabSz="914400" rtl="0" eaLnBrk="1" latinLnBrk="0" hangingPunct="1">
              <a:defRPr sz="8900" kern="12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+mn-cs"/>
              </a:defRPr>
            </a:lvl6pPr>
            <a:lvl7pPr marL="2743200" algn="l" defTabSz="914400" rtl="0" eaLnBrk="1" latinLnBrk="0" hangingPunct="1">
              <a:defRPr sz="8900" kern="12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+mn-cs"/>
              </a:defRPr>
            </a:lvl7pPr>
            <a:lvl8pPr marL="3200400" algn="l" defTabSz="914400" rtl="0" eaLnBrk="1" latinLnBrk="0" hangingPunct="1">
              <a:defRPr sz="8900" kern="12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+mn-cs"/>
              </a:defRPr>
            </a:lvl8pPr>
            <a:lvl9pPr marL="3657600" algn="l" defTabSz="914400" rtl="0" eaLnBrk="1" latinLnBrk="0" hangingPunct="1">
              <a:defRPr sz="8900" kern="12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+mn-cs"/>
              </a:defRPr>
            </a:lvl9pPr>
          </a:lstStyle>
          <a:p>
            <a:pPr algn="ctr" eaLnBrk="1" hangingPunct="1">
              <a:spcBef>
                <a:spcPts val="2625"/>
              </a:spcBef>
              <a:buSzPct val="100000"/>
            </a:pPr>
            <a:endParaRPr lang="pt-BR" altLang="pt-BR" sz="4200" b="1" dirty="0">
              <a:solidFill>
                <a:srgbClr val="000000"/>
              </a:solidFill>
            </a:endParaRPr>
          </a:p>
          <a:p>
            <a:pPr algn="ctr" eaLnBrk="1" hangingPunct="1">
              <a:spcBef>
                <a:spcPts val="2625"/>
              </a:spcBef>
              <a:buSzPct val="100000"/>
            </a:pPr>
            <a:r>
              <a:rPr lang="pt-BR" altLang="pt-BR" sz="6600" b="1" dirty="0">
                <a:solidFill>
                  <a:srgbClr val="000000"/>
                </a:solidFill>
              </a:rPr>
              <a:t>TÍTULO DO TRABALHO</a:t>
            </a:r>
          </a:p>
          <a:p>
            <a:pPr algn="ctr" eaLnBrk="1" hangingPunct="1">
              <a:spcBef>
                <a:spcPts val="2625"/>
              </a:spcBef>
              <a:buSzPct val="100000"/>
            </a:pPr>
            <a:endParaRPr lang="pt-BR" altLang="pt-BR" sz="4200" b="1" dirty="0">
              <a:solidFill>
                <a:srgbClr val="000000"/>
              </a:solidFill>
            </a:endParaRPr>
          </a:p>
        </p:txBody>
      </p:sp>
      <p:sp>
        <p:nvSpPr>
          <p:cNvPr id="14" name="Text Box 3">
            <a:extLst>
              <a:ext uri="{FF2B5EF4-FFF2-40B4-BE49-F238E27FC236}">
                <a16:creationId xmlns:a16="http://schemas.microsoft.com/office/drawing/2014/main" id="{0C870CCE-2230-C78B-081B-8BF042AD2F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10955" y="8052504"/>
            <a:ext cx="22177375" cy="33626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sz="8900" kern="12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sz="8900" kern="12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sz="8900" kern="12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sz="8900" kern="12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sz="8900" kern="12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+mn-cs"/>
              </a:defRPr>
            </a:lvl5pPr>
            <a:lvl6pPr marL="2286000" algn="l" defTabSz="914400" rtl="0" eaLnBrk="1" latinLnBrk="0" hangingPunct="1">
              <a:defRPr sz="8900" kern="12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+mn-cs"/>
              </a:defRPr>
            </a:lvl6pPr>
            <a:lvl7pPr marL="2743200" algn="l" defTabSz="914400" rtl="0" eaLnBrk="1" latinLnBrk="0" hangingPunct="1">
              <a:defRPr sz="8900" kern="12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+mn-cs"/>
              </a:defRPr>
            </a:lvl7pPr>
            <a:lvl8pPr marL="3200400" algn="l" defTabSz="914400" rtl="0" eaLnBrk="1" latinLnBrk="0" hangingPunct="1">
              <a:defRPr sz="8900" kern="12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+mn-cs"/>
              </a:defRPr>
            </a:lvl8pPr>
            <a:lvl9pPr marL="3657600" algn="l" defTabSz="914400" rtl="0" eaLnBrk="1" latinLnBrk="0" hangingPunct="1">
              <a:defRPr sz="8900" kern="12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+mn-cs"/>
              </a:defRPr>
            </a:lvl9pPr>
          </a:lstStyle>
          <a:p>
            <a:pPr algn="ctr" eaLnBrk="1" hangingPunct="1">
              <a:spcBef>
                <a:spcPts val="1750"/>
              </a:spcBef>
              <a:buSzPct val="100000"/>
              <a:buFont typeface="Times New Roman" panose="02020603050405020304" pitchFamily="18" charset="0"/>
              <a:buNone/>
            </a:pPr>
            <a:r>
              <a:rPr lang="pt-BR" altLang="pt-BR" sz="4000" b="1" baseline="30000" dirty="0">
                <a:solidFill>
                  <a:srgbClr val="000000"/>
                </a:solidFill>
                <a:latin typeface="Futura Md BT" pitchFamily="32" charset="0"/>
                <a:cs typeface="Times New Roman" panose="02020603050405020304" pitchFamily="18" charset="0"/>
              </a:rPr>
              <a:t> </a:t>
            </a:r>
            <a:r>
              <a:rPr lang="pt-BR" altLang="pt-BR" sz="4000" b="1" dirty="0">
                <a:solidFill>
                  <a:srgbClr val="000000"/>
                </a:solidFill>
                <a:latin typeface="Futura Md BT" pitchFamily="32" charset="0"/>
                <a:cs typeface="Times New Roman" panose="02020603050405020304" pitchFamily="18" charset="0"/>
              </a:rPr>
              <a:t>  ESTUDANTE </a:t>
            </a:r>
            <a:r>
              <a:rPr lang="pt-BR" altLang="pt-BR" sz="4000" b="1" baseline="30000" dirty="0">
                <a:solidFill>
                  <a:srgbClr val="000000"/>
                </a:solidFill>
                <a:latin typeface="Futura Md BT" pitchFamily="32" charset="0"/>
                <a:cs typeface="Times New Roman" panose="02020603050405020304" pitchFamily="18" charset="0"/>
              </a:rPr>
              <a:t>1</a:t>
            </a:r>
            <a:r>
              <a:rPr lang="pt-BR" altLang="pt-BR" sz="4000" b="1" dirty="0">
                <a:solidFill>
                  <a:srgbClr val="000000"/>
                </a:solidFill>
                <a:latin typeface="Futura Md BT" pitchFamily="32" charset="0"/>
                <a:cs typeface="Times New Roman" panose="02020603050405020304" pitchFamily="18" charset="0"/>
              </a:rPr>
              <a:t>; ESTUDANTE </a:t>
            </a:r>
            <a:r>
              <a:rPr lang="pt-BR" altLang="pt-BR" sz="4000" b="1" baseline="30000" dirty="0">
                <a:solidFill>
                  <a:srgbClr val="000000"/>
                </a:solidFill>
                <a:latin typeface="Futura Md BT" pitchFamily="32" charset="0"/>
                <a:cs typeface="Times New Roman" panose="02020603050405020304" pitchFamily="18" charset="0"/>
              </a:rPr>
              <a:t>2</a:t>
            </a:r>
            <a:r>
              <a:rPr lang="pt-BR" altLang="pt-BR" sz="4000" b="1" dirty="0">
                <a:solidFill>
                  <a:srgbClr val="000000"/>
                </a:solidFill>
                <a:latin typeface="Futura Md BT" pitchFamily="32" charset="0"/>
                <a:cs typeface="Times New Roman" panose="02020603050405020304" pitchFamily="18" charset="0"/>
              </a:rPr>
              <a:t>; ESTUDANTE³; PROFESSOR(A)</a:t>
            </a:r>
            <a:r>
              <a:rPr lang="pt-BR" altLang="pt-BR" sz="3600" b="1" baseline="30000" dirty="0">
                <a:solidFill>
                  <a:srgbClr val="000000"/>
                </a:solidFill>
                <a:latin typeface="Futura Md BT" pitchFamily="32" charset="0"/>
                <a:cs typeface="Times New Roman" panose="02020603050405020304" pitchFamily="18" charset="0"/>
              </a:rPr>
              <a:t>4</a:t>
            </a:r>
          </a:p>
          <a:p>
            <a:pPr algn="ctr" eaLnBrk="1" hangingPunct="1">
              <a:spcBef>
                <a:spcPts val="1750"/>
              </a:spcBef>
              <a:buSzPct val="100000"/>
              <a:buFont typeface="Times New Roman" panose="02020603050405020304" pitchFamily="18" charset="0"/>
              <a:buNone/>
            </a:pPr>
            <a:endParaRPr lang="pt-BR" altLang="pt-BR" sz="1800" b="1" baseline="30000" dirty="0">
              <a:solidFill>
                <a:srgbClr val="000000"/>
              </a:solidFill>
              <a:latin typeface="Futura Md BT" pitchFamily="32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pt-BR" altLang="pt-BR" sz="2000" b="1" baseline="30000" dirty="0">
                <a:solidFill>
                  <a:srgbClr val="000000"/>
                </a:solidFill>
                <a:latin typeface="Futura Md BT" pitchFamily="32" charset="0"/>
                <a:cs typeface="Times New Roman" panose="02020603050405020304" pitchFamily="18" charset="0"/>
              </a:rPr>
              <a:t>1</a:t>
            </a:r>
            <a:r>
              <a:rPr lang="pt-BR" altLang="pt-BR" sz="2000" b="1" dirty="0">
                <a:solidFill>
                  <a:srgbClr val="000000"/>
                </a:solidFill>
                <a:latin typeface="Futura Md BT" pitchFamily="32" charset="0"/>
                <a:cs typeface="Times New Roman" panose="02020603050405020304" pitchFamily="18" charset="0"/>
              </a:rPr>
              <a:t>Nome da instituição (e-mail); </a:t>
            </a:r>
            <a:r>
              <a:rPr lang="pt-BR" altLang="pt-BR" sz="2000" b="1" baseline="30000" dirty="0">
                <a:solidFill>
                  <a:srgbClr val="000000"/>
                </a:solidFill>
                <a:latin typeface="Futura Md BT" pitchFamily="32" charset="0"/>
                <a:cs typeface="Times New Roman" panose="02020603050405020304" pitchFamily="18" charset="0"/>
              </a:rPr>
              <a:t>2</a:t>
            </a:r>
            <a:r>
              <a:rPr lang="pt-BR" altLang="pt-BR" sz="2000" b="1" dirty="0">
                <a:solidFill>
                  <a:srgbClr val="000000"/>
                </a:solidFill>
                <a:latin typeface="Futura Md BT" pitchFamily="32" charset="0"/>
                <a:cs typeface="Times New Roman" panose="02020603050405020304" pitchFamily="18" charset="0"/>
              </a:rPr>
              <a:t>Nome da instituição (e-mail); </a:t>
            </a:r>
            <a:r>
              <a:rPr lang="pt-BR" altLang="pt-BR" sz="2000" b="1" baseline="30000" dirty="0">
                <a:solidFill>
                  <a:srgbClr val="000000"/>
                </a:solidFill>
                <a:latin typeface="Futura Md BT" pitchFamily="32" charset="0"/>
                <a:cs typeface="Times New Roman" panose="02020603050405020304" pitchFamily="18" charset="0"/>
              </a:rPr>
              <a:t>3</a:t>
            </a:r>
            <a:r>
              <a:rPr lang="pt-BR" altLang="pt-BR" sz="2000" b="1" dirty="0">
                <a:solidFill>
                  <a:srgbClr val="000000"/>
                </a:solidFill>
                <a:latin typeface="Futura Md BT" pitchFamily="32" charset="0"/>
                <a:cs typeface="Times New Roman" panose="02020603050405020304" pitchFamily="18" charset="0"/>
              </a:rPr>
              <a:t>Nome da instituição (e-mail); </a:t>
            </a:r>
            <a:r>
              <a:rPr lang="pt-BR" altLang="pt-BR" sz="2000" b="1" baseline="30000" dirty="0">
                <a:solidFill>
                  <a:srgbClr val="000000"/>
                </a:solidFill>
                <a:latin typeface="Futura Md BT" pitchFamily="32" charset="0"/>
                <a:cs typeface="Times New Roman" panose="02020603050405020304" pitchFamily="18" charset="0"/>
              </a:rPr>
              <a:t>4</a:t>
            </a:r>
            <a:r>
              <a:rPr lang="pt-BR" altLang="pt-BR" sz="2000" b="1" dirty="0">
                <a:solidFill>
                  <a:srgbClr val="000000"/>
                </a:solidFill>
                <a:latin typeface="Futura Md BT" pitchFamily="32" charset="0"/>
                <a:cs typeface="Times New Roman" panose="02020603050405020304" pitchFamily="18" charset="0"/>
              </a:rPr>
              <a:t>Nome da instituição (e-mail)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pt-BR" altLang="pt-BR" sz="1050" b="1" dirty="0">
              <a:solidFill>
                <a:srgbClr val="000000"/>
              </a:solidFill>
              <a:latin typeface="Futura Md BT" pitchFamily="32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pt-BR" altLang="pt-BR" sz="2000" b="1" dirty="0">
                <a:solidFill>
                  <a:srgbClr val="000000"/>
                </a:solidFill>
                <a:latin typeface="Futura Md BT" pitchFamily="32" charset="0"/>
                <a:cs typeface="Times New Roman" panose="02020603050405020304" pitchFamily="18" charset="0"/>
              </a:rPr>
              <a:t>NOME DA ESCOLA OU INSTITUIÇÃO DE ENSINO – PARINTINS - AM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pt-BR" altLang="pt-BR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 eaLnBrk="1" hangingPunct="1">
              <a:spcBef>
                <a:spcPts val="1750"/>
              </a:spcBef>
              <a:buSzPct val="100000"/>
              <a:buFont typeface="Times New Roman" panose="02020603050405020304" pitchFamily="18" charset="0"/>
              <a:buNone/>
            </a:pPr>
            <a:r>
              <a:rPr lang="pt-BR" altLang="pt-BR" sz="4000" b="1" baseline="30000" dirty="0">
                <a:solidFill>
                  <a:srgbClr val="000000"/>
                </a:solidFill>
                <a:latin typeface="Futura Md BT" pitchFamily="32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15" name="Text Box 6">
            <a:extLst>
              <a:ext uri="{FF2B5EF4-FFF2-40B4-BE49-F238E27FC236}">
                <a16:creationId xmlns:a16="http://schemas.microsoft.com/office/drawing/2014/main" id="{E49F6C15-3103-6EB8-29BC-F67D1693D2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199642" y="31656975"/>
            <a:ext cx="14097477" cy="68040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6800" rIns="90000" bIns="46800">
            <a:spAutoFit/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sz="8900" kern="12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sz="8900" kern="12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sz="8900" kern="12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sz="8900" kern="12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sz="8900" kern="12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+mn-cs"/>
              </a:defRPr>
            </a:lvl5pPr>
            <a:lvl6pPr marL="2286000" algn="l" defTabSz="914400" rtl="0" eaLnBrk="1" latinLnBrk="0" hangingPunct="1">
              <a:defRPr sz="8900" kern="12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+mn-cs"/>
              </a:defRPr>
            </a:lvl6pPr>
            <a:lvl7pPr marL="2743200" algn="l" defTabSz="914400" rtl="0" eaLnBrk="1" latinLnBrk="0" hangingPunct="1">
              <a:defRPr sz="8900" kern="12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+mn-cs"/>
              </a:defRPr>
            </a:lvl7pPr>
            <a:lvl8pPr marL="3200400" algn="l" defTabSz="914400" rtl="0" eaLnBrk="1" latinLnBrk="0" hangingPunct="1">
              <a:defRPr sz="8900" kern="12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+mn-cs"/>
              </a:defRPr>
            </a:lvl8pPr>
            <a:lvl9pPr marL="3657600" algn="l" defTabSz="914400" rtl="0" eaLnBrk="1" latinLnBrk="0" hangingPunct="1">
              <a:defRPr sz="8900" kern="12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+mn-cs"/>
              </a:defRPr>
            </a:lvl9pPr>
          </a:lstStyle>
          <a:p>
            <a:pPr eaLnBrk="1" hangingPunct="1">
              <a:buSzPct val="100000"/>
            </a:pPr>
            <a:r>
              <a:rPr lang="pt-BR" altLang="pt-BR" sz="4400" b="1" dirty="0">
                <a:solidFill>
                  <a:srgbClr val="000000"/>
                </a:solidFill>
              </a:rPr>
              <a:t>REFERÊNCIAS</a:t>
            </a:r>
            <a:endParaRPr lang="pt-BR" altLang="pt-BR" sz="4000" b="1" dirty="0">
              <a:solidFill>
                <a:srgbClr val="000000"/>
              </a:solidFill>
            </a:endParaRPr>
          </a:p>
          <a:p>
            <a:pPr eaLnBrk="1" hangingPunct="1">
              <a:buSzPct val="100000"/>
            </a:pPr>
            <a:endParaRPr lang="pt-BR" altLang="pt-BR" sz="3200" b="1" dirty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eaLnBrk="1" hangingPunct="1">
              <a:buSzPct val="100000"/>
            </a:pPr>
            <a:r>
              <a:rPr lang="pt-BR" altLang="pt-BR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ALMEIDA, F. F. M. Os fundamentos geológicos do relevo paulista. </a:t>
            </a:r>
            <a:r>
              <a:rPr lang="pt-BR" altLang="pt-BR" sz="2400" i="1" dirty="0">
                <a:solidFill>
                  <a:srgbClr val="000000"/>
                </a:solidFill>
                <a:cs typeface="Times New Roman" panose="02020603050405020304" pitchFamily="18" charset="0"/>
              </a:rPr>
              <a:t>Boletim IGG</a:t>
            </a:r>
            <a:r>
              <a:rPr lang="pt-BR" altLang="pt-BR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, São Paulo, v. 41, p. 169-263, 1964.</a:t>
            </a:r>
          </a:p>
          <a:p>
            <a:pPr algn="just" eaLnBrk="1" hangingPunct="1">
              <a:buSzPct val="100000"/>
            </a:pPr>
            <a:r>
              <a:rPr lang="pt-BR" altLang="pt-BR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 </a:t>
            </a:r>
          </a:p>
          <a:p>
            <a:pPr algn="just" eaLnBrk="1" hangingPunct="1">
              <a:buSzPct val="100000"/>
            </a:pPr>
            <a:r>
              <a:rPr lang="en-US" altLang="pt-BR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AUDEMARD, F. A.; SANTIS, F. de. Survey of liquefaction structures induced by recent moderate earthquakes. </a:t>
            </a:r>
            <a:r>
              <a:rPr lang="en-US" altLang="pt-BR" sz="2400" i="1" dirty="0">
                <a:solidFill>
                  <a:srgbClr val="000000"/>
                </a:solidFill>
                <a:cs typeface="Times New Roman" panose="02020603050405020304" pitchFamily="18" charset="0"/>
              </a:rPr>
              <a:t>Bulletin of the International Association of Engineering Geology</a:t>
            </a:r>
            <a:r>
              <a:rPr lang="en-US" altLang="pt-BR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, n. 44, p. 5-16, 1991.</a:t>
            </a:r>
          </a:p>
          <a:p>
            <a:pPr algn="just" eaLnBrk="1" hangingPunct="1">
              <a:buSzPct val="100000"/>
            </a:pPr>
            <a:r>
              <a:rPr lang="en-US" altLang="pt-BR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 </a:t>
            </a:r>
          </a:p>
          <a:p>
            <a:pPr algn="just" eaLnBrk="1" hangingPunct="1">
              <a:buSzPct val="100000"/>
            </a:pPr>
            <a:r>
              <a:rPr lang="pt-BR" altLang="pt-BR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INSTITUTO DE PESQUISAS TECNOLÓGICAS DO ESTADO DE SÃO PAULO - IPT. Compartimentação estrutural e evolução tectônica do Estado de São Paulo. São Paulo: IPT, 1989. 2 v. Relatório 27.394.</a:t>
            </a:r>
          </a:p>
          <a:p>
            <a:pPr algn="just" eaLnBrk="1" hangingPunct="1">
              <a:buSzPct val="100000"/>
            </a:pPr>
            <a:r>
              <a:rPr lang="pt-BR" altLang="pt-BR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 </a:t>
            </a:r>
          </a:p>
          <a:p>
            <a:pPr algn="just" eaLnBrk="1" hangingPunct="1">
              <a:buSzPct val="100000"/>
            </a:pPr>
            <a:r>
              <a:rPr lang="pt-BR" altLang="pt-BR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ETCHEBEHERE, M. L. C. </a:t>
            </a:r>
            <a:r>
              <a:rPr lang="pt-BR" altLang="pt-BR" sz="2400" i="1" dirty="0">
                <a:solidFill>
                  <a:srgbClr val="000000"/>
                </a:solidFill>
                <a:cs typeface="Times New Roman" panose="02020603050405020304" pitchFamily="18" charset="0"/>
              </a:rPr>
              <a:t>Terraços </a:t>
            </a:r>
            <a:r>
              <a:rPr lang="pt-BR" altLang="pt-BR" sz="2400" i="1" dirty="0" err="1">
                <a:solidFill>
                  <a:srgbClr val="000000"/>
                </a:solidFill>
                <a:cs typeface="Times New Roman" panose="02020603050405020304" pitchFamily="18" charset="0"/>
              </a:rPr>
              <a:t>neoquaternários</a:t>
            </a:r>
            <a:r>
              <a:rPr lang="pt-BR" altLang="pt-BR" sz="2400" i="1" dirty="0">
                <a:solidFill>
                  <a:srgbClr val="000000"/>
                </a:solidFill>
                <a:cs typeface="Times New Roman" panose="02020603050405020304" pitchFamily="18" charset="0"/>
              </a:rPr>
              <a:t> no vale do Rio do Peixe, Planalto Ocidental Paulista</a:t>
            </a:r>
            <a:r>
              <a:rPr lang="pt-BR" altLang="pt-BR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: implicações estratigráficas e tectônicas. 2000. 2 v. Tese (Doutorado em Geociências) - Instituto de Geociências e Ciências Exatas, Universidade Estadual Paulista, Rio Claro, 2000.</a:t>
            </a:r>
          </a:p>
          <a:p>
            <a:pPr algn="just" eaLnBrk="1" hangingPunct="1">
              <a:buSzPct val="100000"/>
            </a:pPr>
            <a:r>
              <a:rPr lang="pt-BR" altLang="pt-BR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 </a:t>
            </a:r>
          </a:p>
          <a:p>
            <a:pPr eaLnBrk="1" hangingPunct="1">
              <a:buSzPct val="100000"/>
            </a:pPr>
            <a:endParaRPr lang="pt-BR" altLang="pt-BR" sz="2400" dirty="0">
              <a:solidFill>
                <a:srgbClr val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16" name="Text Box 13">
            <a:extLst>
              <a:ext uri="{FF2B5EF4-FFF2-40B4-BE49-F238E27FC236}">
                <a16:creationId xmlns:a16="http://schemas.microsoft.com/office/drawing/2014/main" id="{405DCA46-84F6-93C4-9563-A0572D4C38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26792" y="11997928"/>
            <a:ext cx="13841412" cy="6188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sz="8900" kern="12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sz="8900" kern="12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sz="8900" kern="12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sz="8900" kern="12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sz="8900" kern="12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+mn-cs"/>
              </a:defRPr>
            </a:lvl5pPr>
            <a:lvl6pPr marL="2286000" algn="l" defTabSz="914400" rtl="0" eaLnBrk="1" latinLnBrk="0" hangingPunct="1">
              <a:defRPr sz="8900" kern="12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+mn-cs"/>
              </a:defRPr>
            </a:lvl6pPr>
            <a:lvl7pPr marL="2743200" algn="l" defTabSz="914400" rtl="0" eaLnBrk="1" latinLnBrk="0" hangingPunct="1">
              <a:defRPr sz="8900" kern="12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+mn-cs"/>
              </a:defRPr>
            </a:lvl7pPr>
            <a:lvl8pPr marL="3200400" algn="l" defTabSz="914400" rtl="0" eaLnBrk="1" latinLnBrk="0" hangingPunct="1">
              <a:defRPr sz="8900" kern="12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+mn-cs"/>
              </a:defRPr>
            </a:lvl8pPr>
            <a:lvl9pPr marL="3657600" algn="l" defTabSz="914400" rtl="0" eaLnBrk="1" latinLnBrk="0" hangingPunct="1">
              <a:defRPr sz="8900" kern="12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+mn-cs"/>
              </a:defRPr>
            </a:lvl9pPr>
          </a:lstStyle>
          <a:p>
            <a:pPr eaLnBrk="1" hangingPunct="1">
              <a:buSzPct val="100000"/>
            </a:pPr>
            <a:r>
              <a:rPr lang="pt-BR" altLang="pt-BR" sz="4400" b="1" dirty="0">
                <a:solidFill>
                  <a:srgbClr val="000000"/>
                </a:solidFill>
              </a:rPr>
              <a:t>INTRODUÇÃO</a:t>
            </a:r>
          </a:p>
          <a:p>
            <a:pPr algn="just" eaLnBrk="1" hangingPunct="1">
              <a:buSzPct val="100000"/>
            </a:pPr>
            <a:r>
              <a:rPr lang="pt-BR" altLang="pt-BR" sz="3200" dirty="0">
                <a:solidFill>
                  <a:srgbClr val="000000"/>
                </a:solidFill>
              </a:rPr>
              <a:t>Texto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endParaRPr lang="pt-BR" altLang="pt-BR" sz="32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just" eaLnBrk="1" hangingPunct="1">
              <a:buSzPct val="100000"/>
              <a:buFont typeface="Times New Roman" panose="02020603050405020304" pitchFamily="18" charset="0"/>
              <a:buNone/>
            </a:pPr>
            <a:r>
              <a:rPr lang="pt-BR" altLang="pt-BR" sz="3200" dirty="0">
                <a:solidFill>
                  <a:srgbClr val="000000"/>
                </a:solidFill>
              </a:rPr>
              <a:t>Texto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endParaRPr lang="pt-BR" altLang="pt-BR" sz="32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just" eaLnBrk="1" hangingPunct="1">
              <a:buSzPct val="100000"/>
            </a:pPr>
            <a:endParaRPr lang="pt-BR" altLang="pt-BR" sz="3200" dirty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7" name="Text Box 14">
            <a:extLst>
              <a:ext uri="{FF2B5EF4-FFF2-40B4-BE49-F238E27FC236}">
                <a16:creationId xmlns:a16="http://schemas.microsoft.com/office/drawing/2014/main" id="{FCA5CB68-019C-E63B-CCF1-9083479578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199642" y="11997928"/>
            <a:ext cx="14097477" cy="176993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6800" rIns="90000" bIns="46800">
            <a:spAutoFit/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sz="8900" kern="12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sz="8900" kern="12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sz="8900" kern="12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sz="8900" kern="12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sz="8900" kern="12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+mn-cs"/>
              </a:defRPr>
            </a:lvl5pPr>
            <a:lvl6pPr marL="2286000" algn="l" defTabSz="914400" rtl="0" eaLnBrk="1" latinLnBrk="0" hangingPunct="1">
              <a:defRPr sz="8900" kern="12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+mn-cs"/>
              </a:defRPr>
            </a:lvl6pPr>
            <a:lvl7pPr marL="2743200" algn="l" defTabSz="914400" rtl="0" eaLnBrk="1" latinLnBrk="0" hangingPunct="1">
              <a:defRPr sz="8900" kern="12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+mn-cs"/>
              </a:defRPr>
            </a:lvl7pPr>
            <a:lvl8pPr marL="3200400" algn="l" defTabSz="914400" rtl="0" eaLnBrk="1" latinLnBrk="0" hangingPunct="1">
              <a:defRPr sz="8900" kern="12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+mn-cs"/>
              </a:defRPr>
            </a:lvl8pPr>
            <a:lvl9pPr marL="3657600" algn="l" defTabSz="914400" rtl="0" eaLnBrk="1" latinLnBrk="0" hangingPunct="1">
              <a:defRPr sz="8900" kern="12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+mn-cs"/>
              </a:defRPr>
            </a:lvl9pPr>
          </a:lstStyle>
          <a:p>
            <a:pPr eaLnBrk="1" hangingPunct="1">
              <a:buSzPct val="100000"/>
            </a:pPr>
            <a:r>
              <a:rPr lang="pt-BR" altLang="pt-BR" sz="4400" b="1" dirty="0">
                <a:solidFill>
                  <a:srgbClr val="000000"/>
                </a:solidFill>
              </a:rPr>
              <a:t>RESULTADOS E DISCUSSÃO</a:t>
            </a:r>
          </a:p>
          <a:p>
            <a:pPr eaLnBrk="1" hangingPunct="1">
              <a:buSzPct val="100000"/>
            </a:pPr>
            <a:endParaRPr lang="pt-BR" altLang="pt-BR" sz="4400" b="1" dirty="0">
              <a:solidFill>
                <a:srgbClr val="000000"/>
              </a:solidFill>
            </a:endParaRPr>
          </a:p>
          <a:p>
            <a:pPr algn="just" eaLnBrk="1" hangingPunct="1">
              <a:buSzPct val="100000"/>
            </a:pPr>
            <a:r>
              <a:rPr lang="pt-BR" altLang="pt-BR" sz="3200" dirty="0">
                <a:solidFill>
                  <a:srgbClr val="000000"/>
                </a:solidFill>
              </a:rPr>
              <a:t>Texto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endParaRPr lang="pt-BR" altLang="pt-BR" sz="3200" dirty="0">
              <a:solidFill>
                <a:srgbClr val="000000"/>
              </a:solidFill>
            </a:endParaRPr>
          </a:p>
          <a:p>
            <a:pPr algn="just" eaLnBrk="1" hangingPunct="1">
              <a:buSzPct val="100000"/>
              <a:buFont typeface="Times New Roman" panose="02020603050405020304" pitchFamily="18" charset="0"/>
              <a:buNone/>
            </a:pPr>
            <a:r>
              <a:rPr lang="pt-BR" altLang="pt-BR" sz="3200" dirty="0">
                <a:solidFill>
                  <a:srgbClr val="000000"/>
                </a:solidFill>
              </a:rPr>
              <a:t>Texto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textoTexto</a:t>
            </a:r>
            <a:r>
              <a:rPr lang="pt-BR" altLang="pt-BR" sz="3200" dirty="0">
                <a:solidFill>
                  <a:srgbClr val="000000"/>
                </a:solidFill>
              </a:rPr>
              <a:t> texto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textoTexto</a:t>
            </a:r>
            <a:r>
              <a:rPr lang="pt-BR" altLang="pt-BR" sz="3200" dirty="0">
                <a:solidFill>
                  <a:srgbClr val="000000"/>
                </a:solidFill>
              </a:rPr>
              <a:t> texto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endParaRPr lang="pt-BR" altLang="pt-BR" sz="3200" dirty="0">
              <a:solidFill>
                <a:srgbClr val="000000"/>
              </a:solidFill>
            </a:endParaRPr>
          </a:p>
          <a:p>
            <a:pPr algn="just" eaLnBrk="1" hangingPunct="1">
              <a:buSzPct val="100000"/>
            </a:pPr>
            <a:r>
              <a:rPr lang="pt-BR" altLang="pt-BR" sz="3200" dirty="0" err="1">
                <a:solidFill>
                  <a:srgbClr val="000000"/>
                </a:solidFill>
              </a:rPr>
              <a:t>textoTexto</a:t>
            </a:r>
            <a:r>
              <a:rPr lang="pt-BR" altLang="pt-BR" sz="3200" dirty="0">
                <a:solidFill>
                  <a:srgbClr val="000000"/>
                </a:solidFill>
              </a:rPr>
              <a:t> texto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endParaRPr lang="pt-BR" altLang="pt-BR" sz="3200" dirty="0">
              <a:solidFill>
                <a:srgbClr val="000000"/>
              </a:solidFill>
            </a:endParaRPr>
          </a:p>
          <a:p>
            <a:pPr algn="just" eaLnBrk="1" hangingPunct="1">
              <a:buSzPct val="100000"/>
              <a:buFont typeface="Times New Roman" panose="02020603050405020304" pitchFamily="18" charset="0"/>
              <a:buNone/>
            </a:pPr>
            <a:r>
              <a:rPr lang="pt-BR" altLang="pt-BR" sz="3200" dirty="0">
                <a:solidFill>
                  <a:srgbClr val="000000"/>
                </a:solidFill>
              </a:rPr>
              <a:t>Texto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textoTexto</a:t>
            </a:r>
            <a:r>
              <a:rPr lang="pt-BR" altLang="pt-BR" sz="3200" dirty="0">
                <a:solidFill>
                  <a:srgbClr val="000000"/>
                </a:solidFill>
              </a:rPr>
              <a:t> texto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endParaRPr lang="pt-BR" altLang="pt-BR" sz="4400" dirty="0">
              <a:solidFill>
                <a:srgbClr val="000000"/>
              </a:solidFill>
            </a:endParaRPr>
          </a:p>
        </p:txBody>
      </p:sp>
      <p:sp>
        <p:nvSpPr>
          <p:cNvPr id="18" name="Text Box 15">
            <a:extLst>
              <a:ext uri="{FF2B5EF4-FFF2-40B4-BE49-F238E27FC236}">
                <a16:creationId xmlns:a16="http://schemas.microsoft.com/office/drawing/2014/main" id="{9BE21629-9165-EE3D-A948-E5D89B2A43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26793" y="20191056"/>
            <a:ext cx="13841412" cy="103126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6800" rIns="90000" bIns="46800">
            <a:spAutoFit/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sz="8900" kern="12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sz="8900" kern="12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sz="8900" kern="12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sz="8900" kern="12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sz="8900" kern="12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+mn-cs"/>
              </a:defRPr>
            </a:lvl5pPr>
            <a:lvl6pPr marL="2286000" algn="l" defTabSz="914400" rtl="0" eaLnBrk="1" latinLnBrk="0" hangingPunct="1">
              <a:defRPr sz="8900" kern="12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+mn-cs"/>
              </a:defRPr>
            </a:lvl6pPr>
            <a:lvl7pPr marL="2743200" algn="l" defTabSz="914400" rtl="0" eaLnBrk="1" latinLnBrk="0" hangingPunct="1">
              <a:defRPr sz="8900" kern="12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+mn-cs"/>
              </a:defRPr>
            </a:lvl7pPr>
            <a:lvl8pPr marL="3200400" algn="l" defTabSz="914400" rtl="0" eaLnBrk="1" latinLnBrk="0" hangingPunct="1">
              <a:defRPr sz="8900" kern="12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+mn-cs"/>
              </a:defRPr>
            </a:lvl8pPr>
            <a:lvl9pPr marL="3657600" algn="l" defTabSz="914400" rtl="0" eaLnBrk="1" latinLnBrk="0" hangingPunct="1">
              <a:defRPr sz="8900" kern="12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+mn-cs"/>
              </a:defRPr>
            </a:lvl9pPr>
          </a:lstStyle>
          <a:p>
            <a:pPr eaLnBrk="1" hangingPunct="1">
              <a:buSzPct val="100000"/>
            </a:pPr>
            <a:r>
              <a:rPr lang="pt-BR" altLang="pt-BR" sz="4400" b="1" dirty="0">
                <a:solidFill>
                  <a:srgbClr val="000000"/>
                </a:solidFill>
              </a:rPr>
              <a:t>METODOLOGIA</a:t>
            </a:r>
          </a:p>
          <a:p>
            <a:pPr eaLnBrk="1" hangingPunct="1">
              <a:buSzPct val="100000"/>
            </a:pPr>
            <a:endParaRPr lang="pt-BR" altLang="pt-BR" sz="4400" dirty="0">
              <a:solidFill>
                <a:srgbClr val="000000"/>
              </a:solidFill>
            </a:endParaRPr>
          </a:p>
          <a:p>
            <a:pPr algn="just" eaLnBrk="1" hangingPunct="1">
              <a:buSzPct val="100000"/>
            </a:pPr>
            <a:r>
              <a:rPr lang="pt-BR" altLang="pt-BR" sz="3200" dirty="0">
                <a:solidFill>
                  <a:srgbClr val="000000"/>
                </a:solidFill>
              </a:rPr>
              <a:t>Texto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endParaRPr lang="pt-BR" altLang="pt-BR" sz="3200" dirty="0">
              <a:solidFill>
                <a:srgbClr val="000000"/>
              </a:solidFill>
            </a:endParaRPr>
          </a:p>
          <a:p>
            <a:pPr algn="just" eaLnBrk="1" hangingPunct="1">
              <a:buSzPct val="100000"/>
            </a:pPr>
            <a:r>
              <a:rPr lang="pt-BR" altLang="pt-BR" sz="3200" dirty="0">
                <a:solidFill>
                  <a:srgbClr val="000000"/>
                </a:solidFill>
              </a:rPr>
              <a:t>Texto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endParaRPr lang="pt-BR" altLang="pt-BR" sz="3200" dirty="0">
              <a:solidFill>
                <a:srgbClr val="000000"/>
              </a:solidFill>
            </a:endParaRPr>
          </a:p>
          <a:p>
            <a:pPr algn="just" eaLnBrk="1" hangingPunct="1">
              <a:buSzPct val="100000"/>
            </a:pPr>
            <a:r>
              <a:rPr lang="pt-BR" altLang="pt-BR" sz="3200" dirty="0">
                <a:solidFill>
                  <a:srgbClr val="000000"/>
                </a:solidFill>
              </a:rPr>
              <a:t>Texto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endParaRPr lang="pt-BR" altLang="pt-BR" sz="3200" dirty="0">
              <a:solidFill>
                <a:srgbClr val="000000"/>
              </a:solidFill>
            </a:endParaRPr>
          </a:p>
          <a:p>
            <a:pPr algn="just" eaLnBrk="1" hangingPunct="1">
              <a:buSzPct val="100000"/>
              <a:buFont typeface="Times New Roman" panose="02020603050405020304" pitchFamily="18" charset="0"/>
              <a:buNone/>
            </a:pPr>
            <a:r>
              <a:rPr lang="pt-BR" altLang="pt-BR" sz="3200" dirty="0">
                <a:solidFill>
                  <a:srgbClr val="000000"/>
                </a:solidFill>
              </a:rPr>
              <a:t>Texto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</a:p>
          <a:p>
            <a:pPr algn="just" eaLnBrk="1" hangingPunct="1">
              <a:buSzPct val="100000"/>
              <a:buFont typeface="Times New Roman" panose="02020603050405020304" pitchFamily="18" charset="0"/>
              <a:buNone/>
            </a:pPr>
            <a:r>
              <a:rPr lang="pt-BR" altLang="pt-BR" sz="3200" dirty="0">
                <a:solidFill>
                  <a:srgbClr val="000000"/>
                </a:solidFill>
              </a:rPr>
              <a:t>Texto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  <a:r>
              <a:rPr lang="pt-BR" altLang="pt-BR" sz="3200" dirty="0" err="1">
                <a:solidFill>
                  <a:srgbClr val="000000"/>
                </a:solidFill>
              </a:rPr>
              <a:t>texto</a:t>
            </a:r>
            <a:r>
              <a:rPr lang="pt-BR" altLang="pt-BR" sz="3200" dirty="0">
                <a:solidFill>
                  <a:srgbClr val="000000"/>
                </a:solidFill>
              </a:rPr>
              <a:t> </a:t>
            </a:r>
          </a:p>
          <a:p>
            <a:pPr eaLnBrk="1" hangingPunct="1">
              <a:buSzPct val="100000"/>
            </a:pPr>
            <a:endParaRPr lang="pt-BR" altLang="pt-BR" sz="3200" dirty="0">
              <a:solidFill>
                <a:srgbClr val="000000"/>
              </a:solidFill>
            </a:endParaRPr>
          </a:p>
        </p:txBody>
      </p:sp>
      <p:sp>
        <p:nvSpPr>
          <p:cNvPr id="29" name="Rectangle 9">
            <a:extLst>
              <a:ext uri="{FF2B5EF4-FFF2-40B4-BE49-F238E27FC236}">
                <a16:creationId xmlns:a16="http://schemas.microsoft.com/office/drawing/2014/main" id="{C6DC5C41-8B25-7E39-B50B-059D5D07A8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9593" y="31138654"/>
            <a:ext cx="5424487" cy="3556000"/>
          </a:xfrm>
          <a:prstGeom prst="rect">
            <a:avLst/>
          </a:prstGeom>
          <a:solidFill>
            <a:srgbClr val="BBE0E3"/>
          </a:solidFill>
          <a:ln w="9360" cap="sq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sz="8900" kern="12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sz="8900" kern="12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sz="8900" kern="12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sz="8900" kern="12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sz="8900" kern="12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+mn-cs"/>
              </a:defRPr>
            </a:lvl5pPr>
            <a:lvl6pPr marL="2286000" algn="l" defTabSz="914400" rtl="0" eaLnBrk="1" latinLnBrk="0" hangingPunct="1">
              <a:defRPr sz="8900" kern="12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+mn-cs"/>
              </a:defRPr>
            </a:lvl6pPr>
            <a:lvl7pPr marL="2743200" algn="l" defTabSz="914400" rtl="0" eaLnBrk="1" latinLnBrk="0" hangingPunct="1">
              <a:defRPr sz="8900" kern="12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+mn-cs"/>
              </a:defRPr>
            </a:lvl7pPr>
            <a:lvl8pPr marL="3200400" algn="l" defTabSz="914400" rtl="0" eaLnBrk="1" latinLnBrk="0" hangingPunct="1">
              <a:defRPr sz="8900" kern="12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+mn-cs"/>
              </a:defRPr>
            </a:lvl8pPr>
            <a:lvl9pPr marL="3657600" algn="l" defTabSz="914400" rtl="0" eaLnBrk="1" latinLnBrk="0" hangingPunct="1">
              <a:defRPr sz="8900" kern="12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+mn-cs"/>
              </a:defRPr>
            </a:lvl9pPr>
          </a:lstStyle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pt-BR" altLang="pt-BR"/>
          </a:p>
        </p:txBody>
      </p:sp>
      <p:sp>
        <p:nvSpPr>
          <p:cNvPr id="30" name="Rectangle 10">
            <a:extLst>
              <a:ext uri="{FF2B5EF4-FFF2-40B4-BE49-F238E27FC236}">
                <a16:creationId xmlns:a16="http://schemas.microsoft.com/office/drawing/2014/main" id="{7648FD32-A48D-98AC-96F1-1FA019FCFA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16218" y="31178341"/>
            <a:ext cx="5426075" cy="3556000"/>
          </a:xfrm>
          <a:prstGeom prst="rect">
            <a:avLst/>
          </a:prstGeom>
          <a:solidFill>
            <a:srgbClr val="BBE0E3"/>
          </a:solidFill>
          <a:ln w="9360" cap="sq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sz="8900" kern="12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sz="8900" kern="12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sz="8900" kern="12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sz="8900" kern="12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sz="8900" kern="12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+mn-cs"/>
              </a:defRPr>
            </a:lvl5pPr>
            <a:lvl6pPr marL="2286000" algn="l" defTabSz="914400" rtl="0" eaLnBrk="1" latinLnBrk="0" hangingPunct="1">
              <a:defRPr sz="8900" kern="12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+mn-cs"/>
              </a:defRPr>
            </a:lvl6pPr>
            <a:lvl7pPr marL="2743200" algn="l" defTabSz="914400" rtl="0" eaLnBrk="1" latinLnBrk="0" hangingPunct="1">
              <a:defRPr sz="8900" kern="12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+mn-cs"/>
              </a:defRPr>
            </a:lvl7pPr>
            <a:lvl8pPr marL="3200400" algn="l" defTabSz="914400" rtl="0" eaLnBrk="1" latinLnBrk="0" hangingPunct="1">
              <a:defRPr sz="8900" kern="12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+mn-cs"/>
              </a:defRPr>
            </a:lvl8pPr>
            <a:lvl9pPr marL="3657600" algn="l" defTabSz="914400" rtl="0" eaLnBrk="1" latinLnBrk="0" hangingPunct="1">
              <a:defRPr sz="8900" kern="12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+mn-cs"/>
              </a:defRPr>
            </a:lvl9pPr>
          </a:lstStyle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pt-BR" altLang="pt-BR"/>
          </a:p>
        </p:txBody>
      </p:sp>
      <p:sp>
        <p:nvSpPr>
          <p:cNvPr id="31" name="Text Box 11">
            <a:extLst>
              <a:ext uri="{FF2B5EF4-FFF2-40B4-BE49-F238E27FC236}">
                <a16:creationId xmlns:a16="http://schemas.microsoft.com/office/drawing/2014/main" id="{C0D50D8D-D951-F297-3A56-D00E8C0858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51930" y="35174079"/>
            <a:ext cx="383698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sz="8900" kern="12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sz="8900" kern="12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sz="8900" kern="12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sz="8900" kern="12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sz="8900" kern="12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+mn-cs"/>
              </a:defRPr>
            </a:lvl5pPr>
            <a:lvl6pPr marL="2286000" algn="l" defTabSz="914400" rtl="0" eaLnBrk="1" latinLnBrk="0" hangingPunct="1">
              <a:defRPr sz="8900" kern="12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+mn-cs"/>
              </a:defRPr>
            </a:lvl6pPr>
            <a:lvl7pPr marL="2743200" algn="l" defTabSz="914400" rtl="0" eaLnBrk="1" latinLnBrk="0" hangingPunct="1">
              <a:defRPr sz="8900" kern="12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+mn-cs"/>
              </a:defRPr>
            </a:lvl7pPr>
            <a:lvl8pPr marL="3200400" algn="l" defTabSz="914400" rtl="0" eaLnBrk="1" latinLnBrk="0" hangingPunct="1">
              <a:defRPr sz="8900" kern="12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+mn-cs"/>
              </a:defRPr>
            </a:lvl8pPr>
            <a:lvl9pPr marL="3657600" algn="l" defTabSz="914400" rtl="0" eaLnBrk="1" latinLnBrk="0" hangingPunct="1">
              <a:defRPr sz="8900" kern="12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+mn-cs"/>
              </a:defRPr>
            </a:lvl9pPr>
          </a:lstStyle>
          <a:p>
            <a:pPr eaLnBrk="1" hangingPunct="1">
              <a:buSzPct val="100000"/>
            </a:pPr>
            <a:r>
              <a:rPr lang="pt-BR" altLang="pt-BR" sz="2500">
                <a:solidFill>
                  <a:srgbClr val="000000"/>
                </a:solidFill>
                <a:latin typeface="Times New Roman" panose="02020603050405020304" pitchFamily="18" charset="0"/>
              </a:rPr>
              <a:t>Figura 1. Legenda da figura </a:t>
            </a:r>
          </a:p>
        </p:txBody>
      </p:sp>
      <p:sp>
        <p:nvSpPr>
          <p:cNvPr id="32" name="Text Box 12">
            <a:extLst>
              <a:ext uri="{FF2B5EF4-FFF2-40B4-BE49-F238E27FC236}">
                <a16:creationId xmlns:a16="http://schemas.microsoft.com/office/drawing/2014/main" id="{FB3D0844-4502-3E60-516A-3951EE9BE1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798843" y="35174079"/>
            <a:ext cx="3838575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sz="8900" kern="12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sz="8900" kern="12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sz="8900" kern="12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sz="8900" kern="12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sz="8900" kern="12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+mn-cs"/>
              </a:defRPr>
            </a:lvl5pPr>
            <a:lvl6pPr marL="2286000" algn="l" defTabSz="914400" rtl="0" eaLnBrk="1" latinLnBrk="0" hangingPunct="1">
              <a:defRPr sz="8900" kern="12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+mn-cs"/>
              </a:defRPr>
            </a:lvl6pPr>
            <a:lvl7pPr marL="2743200" algn="l" defTabSz="914400" rtl="0" eaLnBrk="1" latinLnBrk="0" hangingPunct="1">
              <a:defRPr sz="8900" kern="12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+mn-cs"/>
              </a:defRPr>
            </a:lvl7pPr>
            <a:lvl8pPr marL="3200400" algn="l" defTabSz="914400" rtl="0" eaLnBrk="1" latinLnBrk="0" hangingPunct="1">
              <a:defRPr sz="8900" kern="12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+mn-cs"/>
              </a:defRPr>
            </a:lvl8pPr>
            <a:lvl9pPr marL="3657600" algn="l" defTabSz="914400" rtl="0" eaLnBrk="1" latinLnBrk="0" hangingPunct="1">
              <a:defRPr sz="8900" kern="12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+mn-cs"/>
              </a:defRPr>
            </a:lvl9pPr>
          </a:lstStyle>
          <a:p>
            <a:pPr eaLnBrk="1" hangingPunct="1">
              <a:buSzPct val="100000"/>
            </a:pPr>
            <a:r>
              <a:rPr lang="pt-BR" altLang="pt-BR" sz="2500">
                <a:solidFill>
                  <a:srgbClr val="000000"/>
                </a:solidFill>
                <a:latin typeface="Times New Roman" panose="02020603050405020304" pitchFamily="18" charset="0"/>
              </a:rPr>
              <a:t>Figura 2. Legenda da figura </a:t>
            </a:r>
          </a:p>
        </p:txBody>
      </p:sp>
    </p:spTree>
    <p:extLst>
      <p:ext uri="{BB962C8B-B14F-4D97-AF65-F5344CB8AC3E}">
        <p14:creationId xmlns:p14="http://schemas.microsoft.com/office/powerpoint/2010/main" val="119151095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Tema do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</TotalTime>
  <Words>976</Words>
  <Application>Microsoft Office PowerPoint</Application>
  <PresentationFormat>Personalizar</PresentationFormat>
  <Paragraphs>37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8" baseType="lpstr">
      <vt:lpstr>Aptos</vt:lpstr>
      <vt:lpstr>Aptos Display</vt:lpstr>
      <vt:lpstr>Arial</vt:lpstr>
      <vt:lpstr>Calibri</vt:lpstr>
      <vt:lpstr>Futura Md BT</vt:lpstr>
      <vt:lpstr>Times New Roman</vt:lpstr>
      <vt:lpstr>Tema do Office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Patrik Marques</dc:creator>
  <cp:lastModifiedBy>Patrik Marques</cp:lastModifiedBy>
  <cp:revision>1</cp:revision>
  <dcterms:created xsi:type="dcterms:W3CDTF">2024-08-30T13:02:07Z</dcterms:created>
  <dcterms:modified xsi:type="dcterms:W3CDTF">2024-08-30T13:18:34Z</dcterms:modified>
</cp:coreProperties>
</file>